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Untitled Section" id="{375A5B3F-F616-4DCB-8487-D7AFA2A356CA}">
          <p14:sldIdLst>
            <p14:sldId id="256"/>
            <p14:sldId id="257"/>
            <p14:sldId id="258"/>
            <p14:sldId id="259"/>
            <p14:sldId id="260"/>
            <p14:sldId id="261"/>
            <p14:sldId id="262"/>
            <p14:sldId id="263"/>
            <p14:sldId id="264"/>
            <p14:sldId id="265"/>
            <p14:sldId id="26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oysius Nothem" initials="aN" lastIdx="1" clrIdx="0">
    <p:extLst>
      <p:ext uri="{19B8F6BF-5375-455C-9EA6-DF929625EA0E}">
        <p15:presenceInfo xmlns:p15="http://schemas.microsoft.com/office/powerpoint/2012/main" userId="82ac39d414a101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03T13:04:47.823"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46ba68639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646ba68639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46ba68639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46ba68639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3c78983b3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3c78983b3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3c78983b3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3c78983b3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3c78983b3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63c78983b3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46ba6863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46ba6863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3c78983b3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3c78983b3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3c78983b3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3c78983b3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3c78983b3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3c78983b3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3c78983b3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63c78983b3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omments" Target="../comments/commen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audio" Target="../media/audio3.wav"/><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slide" Target="slide4.xml"/><Relationship Id="rId12" Type="http://schemas.openxmlformats.org/officeDocument/2006/relationships/image" Target="../media/image7.png"/><Relationship Id="rId2" Type="http://schemas.openxmlformats.org/officeDocument/2006/relationships/notesSlide" Target="../notesSlides/notesSlide2.xml"/><Relationship Id="rId16"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slide" Target="slide8.xml"/><Relationship Id="rId5" Type="http://schemas.openxmlformats.org/officeDocument/2006/relationships/slide" Target="slide6.xml"/><Relationship Id="rId1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slide" Target="slide7.xml"/><Relationship Id="rId14"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slide" Target="slide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11.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 Target="slide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jpg"/><Relationship Id="rId5" Type="http://schemas.openxmlformats.org/officeDocument/2006/relationships/audio" Target="../media/audio2.wav"/><Relationship Id="rId4" Type="http://schemas.openxmlformats.org/officeDocument/2006/relationships/notesSlide" Target="../notesSlides/notesSlide5.xml"/><Relationship Id="rId9"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1.wav"/><Relationship Id="rId7"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youtube.com/watch?v=EfL3E2NIL_4" TargetMode="External"/><Relationship Id="rId5" Type="http://schemas.openxmlformats.org/officeDocument/2006/relationships/image" Target="../media/image14.png"/><Relationship Id="rId10" Type="http://schemas.openxmlformats.org/officeDocument/2006/relationships/audio" Target="../media/audio1.wav"/><Relationship Id="rId4" Type="http://schemas.openxmlformats.org/officeDocument/2006/relationships/image" Target="../media/image13.jpg"/><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slide" Target="slide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9.xml"/><Relationship Id="rId5" Type="http://schemas.openxmlformats.org/officeDocument/2006/relationships/slide" Target="slide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slide" Target="slide10.xml"/><Relationship Id="rId5" Type="http://schemas.openxmlformats.org/officeDocument/2006/relationships/hyperlink" Target="http://www.jumpscaregames.com/play/scary-pop-up/save-justin-bieber.html" TargetMode="Externa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5">
            <a:alphaModFix/>
          </a:blip>
          <a:stretch>
            <a:fillRect/>
          </a:stretch>
        </p:blipFill>
        <p:spPr>
          <a:xfrm>
            <a:off x="1867798" y="901650"/>
            <a:ext cx="5130225" cy="3340200"/>
          </a:xfrm>
          <a:prstGeom prst="rect">
            <a:avLst/>
          </a:prstGeom>
          <a:noFill/>
          <a:ln>
            <a:noFill/>
          </a:ln>
        </p:spPr>
      </p:pic>
      <p:sp>
        <p:nvSpPr>
          <p:cNvPr id="55" name="Google Shape;55;p13"/>
          <p:cNvSpPr txBox="1"/>
          <p:nvPr/>
        </p:nvSpPr>
        <p:spPr>
          <a:xfrm>
            <a:off x="2780301" y="4241850"/>
            <a:ext cx="3984935" cy="3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solidFill>
                  <a:srgbClr val="FF0000"/>
                </a:solidFill>
                <a:latin typeface="Chiller" panose="04020404031007020602" pitchFamily="82" charset="0"/>
              </a:rPr>
              <a:t>Are You Brave Enough to Enter?</a:t>
            </a:r>
            <a:endParaRPr sz="2800" b="1" dirty="0">
              <a:solidFill>
                <a:srgbClr val="FF0000"/>
              </a:solidFill>
              <a:latin typeface="Chiller" panose="04020404031007020602" pitchFamily="82" charset="0"/>
            </a:endParaRPr>
          </a:p>
        </p:txBody>
      </p:sp>
      <p:pic>
        <p:nvPicPr>
          <p:cNvPr id="2" name="hauntedhouse">
            <a:hlinkClick r:id="" action="ppaction://media"/>
            <a:extLst>
              <a:ext uri="{FF2B5EF4-FFF2-40B4-BE49-F238E27FC236}">
                <a16:creationId xmlns:a16="http://schemas.microsoft.com/office/drawing/2014/main" id="{DFA60A5E-7C09-4DA3-B41B-7377263143E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27525" y="2327275"/>
            <a:ext cx="487363" cy="487363"/>
          </a:xfrm>
          <a:prstGeom prst="rect">
            <a:avLst/>
          </a:prstGeom>
        </p:spPr>
      </p:pic>
      <p:sp>
        <p:nvSpPr>
          <p:cNvPr id="3" name="TextBox 2">
            <a:extLst>
              <a:ext uri="{FF2B5EF4-FFF2-40B4-BE49-F238E27FC236}">
                <a16:creationId xmlns:a16="http://schemas.microsoft.com/office/drawing/2014/main" id="{FBBF15B8-9E55-4728-AC1A-A02E04ACA380}"/>
              </a:ext>
            </a:extLst>
          </p:cNvPr>
          <p:cNvSpPr txBox="1"/>
          <p:nvPr/>
        </p:nvSpPr>
        <p:spPr>
          <a:xfrm>
            <a:off x="1789216" y="394061"/>
            <a:ext cx="5330882" cy="523220"/>
          </a:xfrm>
          <a:prstGeom prst="rect">
            <a:avLst/>
          </a:prstGeom>
          <a:noFill/>
        </p:spPr>
        <p:txBody>
          <a:bodyPr wrap="square" rtlCol="0">
            <a:spAutoFit/>
          </a:bodyPr>
          <a:lstStyle/>
          <a:p>
            <a:r>
              <a:rPr lang="en-US" b="1" dirty="0">
                <a:solidFill>
                  <a:srgbClr val="FF0000"/>
                </a:solidFill>
                <a:latin typeface="Chiller" panose="04020404031007020602" pitchFamily="82" charset="0"/>
              </a:rPr>
              <a:t>	         </a:t>
            </a:r>
            <a:r>
              <a:rPr lang="en-US" sz="2800" b="1" dirty="0">
                <a:solidFill>
                  <a:srgbClr val="FF0000"/>
                </a:solidFill>
                <a:latin typeface="Chiller" panose="04020404031007020602" pitchFamily="82" charset="0"/>
              </a:rPr>
              <a:t>Fredonia Haunted House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latin typeface="Chiller" panose="04020404031007020602" pitchFamily="82" charset="0"/>
              </a:rPr>
              <a:t>Congratulations! You made it Out Alive!</a:t>
            </a:r>
            <a:endParaRPr sz="3600" dirty="0">
              <a:latin typeface="Chiller" panose="04020404031007020602"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28"/>
        <p:cNvGrpSpPr/>
        <p:nvPr/>
      </p:nvGrpSpPr>
      <p:grpSpPr>
        <a:xfrm>
          <a:off x="0" y="0"/>
          <a:ext cx="0" cy="0"/>
          <a:chOff x="0" y="0"/>
          <a:chExt cx="0" cy="0"/>
        </a:xfrm>
      </p:grpSpPr>
      <p:sp>
        <p:nvSpPr>
          <p:cNvPr id="129" name="Google Shape;129;p23"/>
          <p:cNvSpPr txBox="1">
            <a:spLocks noGrp="1"/>
          </p:cNvSpPr>
          <p:nvPr>
            <p:ph type="body" idx="1"/>
          </p:nvPr>
        </p:nvSpPr>
        <p:spPr>
          <a:xfrm>
            <a:off x="2246517" y="456736"/>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r>
              <a:rPr lang="en" dirty="0"/>
              <a:t>														</a:t>
            </a:r>
            <a:r>
              <a:rPr lang="en" sz="3600" dirty="0">
                <a:solidFill>
                  <a:srgbClr val="FF0000"/>
                </a:solidFill>
                <a:latin typeface="Chiller" panose="04020404031007020602" pitchFamily="82" charset="0"/>
              </a:rPr>
              <a:t>Gotcha!</a:t>
            </a:r>
            <a:endParaRPr sz="3600" dirty="0">
              <a:solidFill>
                <a:srgbClr val="FF0000"/>
              </a:solidFill>
              <a:latin typeface="Chiller" panose="04020404031007020602"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3" name="132106__sironboy__woman-scream.wav"/>
          </p:stSnd>
        </p:sndAc>
      </p:transition>
    </mc:Choice>
    <mc:Fallback xmlns="">
      <p:transition spd="slow">
        <p:sndAc>
          <p:stSnd>
            <p:snd r:embed="rId5" name="132106__sironboy__woman-scream.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4">
            <a:alphaModFix/>
          </a:blip>
          <a:stretch>
            <a:fillRect/>
          </a:stretch>
        </p:blipFill>
        <p:spPr>
          <a:xfrm flipH="1">
            <a:off x="4414676" y="2239287"/>
            <a:ext cx="4198199" cy="2550377"/>
          </a:xfrm>
          <a:prstGeom prst="rect">
            <a:avLst/>
          </a:prstGeom>
          <a:noFill/>
          <a:ln>
            <a:noFill/>
          </a:ln>
        </p:spPr>
      </p:pic>
      <p:pic>
        <p:nvPicPr>
          <p:cNvPr id="61" name="Google Shape;61;p14"/>
          <p:cNvPicPr preferRelativeResize="0"/>
          <p:nvPr/>
        </p:nvPicPr>
        <p:blipFill>
          <a:blip r:embed="rId4">
            <a:alphaModFix/>
          </a:blip>
          <a:stretch>
            <a:fillRect/>
          </a:stretch>
        </p:blipFill>
        <p:spPr>
          <a:xfrm rot="-3812439">
            <a:off x="3933581" y="761179"/>
            <a:ext cx="4801170" cy="2156552"/>
          </a:xfrm>
          <a:prstGeom prst="rect">
            <a:avLst/>
          </a:prstGeom>
          <a:noFill/>
          <a:ln>
            <a:noFill/>
          </a:ln>
        </p:spPr>
      </p:pic>
      <p:pic>
        <p:nvPicPr>
          <p:cNvPr id="62" name="Google Shape;62;p14"/>
          <p:cNvPicPr preferRelativeResize="0"/>
          <p:nvPr/>
        </p:nvPicPr>
        <p:blipFill>
          <a:blip r:embed="rId4">
            <a:alphaModFix/>
          </a:blip>
          <a:stretch>
            <a:fillRect/>
          </a:stretch>
        </p:blipFill>
        <p:spPr>
          <a:xfrm rot="-1980145">
            <a:off x="9564" y="1262229"/>
            <a:ext cx="5346167" cy="2401340"/>
          </a:xfrm>
          <a:prstGeom prst="rect">
            <a:avLst/>
          </a:prstGeom>
          <a:noFill/>
          <a:ln>
            <a:noFill/>
          </a:ln>
        </p:spPr>
      </p:pic>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FF0000"/>
                </a:solidFill>
                <a:latin typeface="Chiller" panose="04020404031007020602" pitchFamily="82" charset="0"/>
              </a:rPr>
              <a:t>Where Do You Dare to Venture?</a:t>
            </a:r>
            <a:endParaRPr b="1" dirty="0">
              <a:solidFill>
                <a:srgbClr val="FF0000"/>
              </a:solidFill>
              <a:latin typeface="Chiller" panose="04020404031007020602" pitchFamily="82" charset="0"/>
            </a:endParaRPr>
          </a:p>
        </p:txBody>
      </p:sp>
      <p:pic>
        <p:nvPicPr>
          <p:cNvPr id="2" name="Picture 1" descr="&lt;strong&gt;Kitchen&lt;/strong&gt; &lt;strong&gt;Knives&lt;/strong&gt; · Free vector graphic on Pixabay">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1357" y="1384531"/>
            <a:ext cx="602297" cy="586812"/>
          </a:xfrm>
          <a:prstGeom prst="rect">
            <a:avLst/>
          </a:prstGeom>
        </p:spPr>
      </p:pic>
      <p:pic>
        <p:nvPicPr>
          <p:cNvPr id="3" name="Picture 2" descr="&lt;strong&gt;Tombstone&lt;/strong&gt; Cross by PaulineMoss on DeviantArt">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007" y="3303719"/>
            <a:ext cx="599229" cy="822056"/>
          </a:xfrm>
          <a:prstGeom prst="rect">
            <a:avLst/>
          </a:prstGeom>
        </p:spPr>
      </p:pic>
      <p:pic>
        <p:nvPicPr>
          <p:cNvPr id="4" name="Picture 3" descr="File:Question book-2.svg - Wikimedia Commons">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43218" y="2392017"/>
            <a:ext cx="596802" cy="471380"/>
          </a:xfrm>
          <a:prstGeom prst="rect">
            <a:avLst/>
          </a:prstGeom>
        </p:spPr>
      </p:pic>
      <p:pic>
        <p:nvPicPr>
          <p:cNvPr id="5" name="Picture 4" descr="Why I Think &lt;strong&gt;Sleep&lt;/strong&gt; Tracking is Dumb - Podfeet Podcasts">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51964" y="4050041"/>
            <a:ext cx="604987" cy="477224"/>
          </a:xfrm>
          <a:prstGeom prst="rect">
            <a:avLst/>
          </a:prstGeom>
        </p:spPr>
      </p:pic>
      <p:pic>
        <p:nvPicPr>
          <p:cNvPr id="6" name="Picture 5" descr="Free vector graphic: &lt;strong&gt;Plate&lt;/strong&gt;, Fork, Spoon, Outlines, Blue ..."/>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58717" y="3399617"/>
            <a:ext cx="583096" cy="382657"/>
          </a:xfrm>
          <a:prstGeom prst="rect">
            <a:avLst/>
          </a:prstGeom>
        </p:spPr>
      </p:pic>
      <p:pic>
        <p:nvPicPr>
          <p:cNvPr id="7" name="Picture 6" descr="Clipart - trapdoor">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50265" y="1108030"/>
            <a:ext cx="716895" cy="674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sndAc>
          <p:stSnd>
            <p:snd r:embed="rId3" name="458049__quetzalcontla__door-creaking.wav"/>
          </p:stSnd>
        </p:sndAc>
      </p:transition>
    </mc:Choice>
    <mc:Fallback xmlns="">
      <p:transition spd="slow">
        <p:fade/>
        <p:sndAc>
          <p:stSnd>
            <p:snd r:embed="rId16" name="458049__quetzalcontla__door-creaking.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FF0000"/>
                </a:solidFill>
                <a:latin typeface="Chiller" panose="04020404031007020602" pitchFamily="82" charset="0"/>
              </a:rPr>
              <a:t>Dining Room</a:t>
            </a:r>
            <a:endParaRPr sz="3600" b="1" dirty="0">
              <a:solidFill>
                <a:srgbClr val="FF0000"/>
              </a:solidFill>
              <a:latin typeface="Chiller" panose="04020404031007020602" pitchFamily="82" charset="0"/>
            </a:endParaRPr>
          </a:p>
        </p:txBody>
      </p:sp>
      <p:sp>
        <p:nvSpPr>
          <p:cNvPr id="75" name="Google Shape;75;p15"/>
          <p:cNvSpPr txBox="1"/>
          <p:nvPr/>
        </p:nvSpPr>
        <p:spPr>
          <a:xfrm>
            <a:off x="778250" y="4513825"/>
            <a:ext cx="4075200" cy="47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FF0000"/>
                </a:solidFill>
                <a:latin typeface="Chiller" panose="04020404031007020602" pitchFamily="82" charset="0"/>
              </a:rPr>
              <a:t>I want my money back. </a:t>
            </a:r>
            <a:r>
              <a:rPr lang="en" b="1" u="sng" dirty="0">
                <a:solidFill>
                  <a:schemeClr val="hlink"/>
                </a:solidFill>
                <a:latin typeface="Chiller" panose="04020404031007020602" pitchFamily="82" charset="0"/>
                <a:hlinkClick r:id="rId5" action="ppaction://hlinksldjump"/>
              </a:rPr>
              <a:t>Start me over.</a:t>
            </a:r>
            <a:endParaRPr b="1" dirty="0">
              <a:solidFill>
                <a:srgbClr val="FF0000"/>
              </a:solidFill>
              <a:latin typeface="Chiller" panose="04020404031007020602" pitchFamily="82" charset="0"/>
            </a:endParaRPr>
          </a:p>
          <a:p>
            <a:pPr marL="0" lvl="0" indent="0" algn="l" rtl="0">
              <a:spcBef>
                <a:spcPts val="0"/>
              </a:spcBef>
              <a:spcAft>
                <a:spcPts val="0"/>
              </a:spcAft>
              <a:buNone/>
            </a:pPr>
            <a:r>
              <a:rPr lang="en" b="1" dirty="0">
                <a:solidFill>
                  <a:srgbClr val="FF0000"/>
                </a:solidFill>
                <a:latin typeface="Chiller" panose="04020404031007020602" pitchFamily="82" charset="0"/>
              </a:rPr>
              <a:t>Be our guest… to the </a:t>
            </a:r>
            <a:r>
              <a:rPr lang="en" b="1" u="sng" dirty="0">
                <a:solidFill>
                  <a:schemeClr val="hlink"/>
                </a:solidFill>
                <a:latin typeface="Chiller" panose="04020404031007020602" pitchFamily="82" charset="0"/>
                <a:hlinkClick r:id="rId6" action="ppaction://hlinksldjump"/>
              </a:rPr>
              <a:t>next room.</a:t>
            </a:r>
            <a:endParaRPr b="1" dirty="0">
              <a:solidFill>
                <a:srgbClr val="FF0000"/>
              </a:solidFill>
              <a:latin typeface="Chiller" panose="04020404031007020602" pitchFamily="82" charset="0"/>
            </a:endParaRPr>
          </a:p>
        </p:txBody>
      </p:sp>
      <p:sp>
        <p:nvSpPr>
          <p:cNvPr id="76" name="Google Shape;76;p15"/>
          <p:cNvSpPr txBox="1"/>
          <p:nvPr/>
        </p:nvSpPr>
        <p:spPr>
          <a:xfrm>
            <a:off x="4853450" y="3275"/>
            <a:ext cx="4310100" cy="1456200"/>
          </a:xfrm>
          <a:prstGeom prst="rect">
            <a:avLst/>
          </a:prstGeom>
          <a:noFill/>
          <a:ln>
            <a:noFill/>
          </a:ln>
        </p:spPr>
        <p:txBody>
          <a:bodyPr spcFirstLastPara="1" wrap="square" lIns="91425" tIns="91425" rIns="91425" bIns="91425" anchor="t" anchorCtr="0">
            <a:noAutofit/>
          </a:bodyPr>
          <a:lstStyle/>
          <a:p>
            <a:pPr lvl="0"/>
            <a:r>
              <a:rPr lang="en" sz="1600" b="1" dirty="0">
                <a:solidFill>
                  <a:srgbClr val="FF0000"/>
                </a:solidFill>
                <a:latin typeface="Chiller" panose="04020404031007020602" pitchFamily="82" charset="0"/>
              </a:rPr>
              <a:t>By the age of 27, Mary N. Khillem has been married six times, each husband increasing in age. She is known to have poisoned and killed all but one of those husbands at this very table. Mary N. Khillem did so by using her secret ingredient: a dash of Ricin, into her husbands’ cocktails. Her famous plating of the table, remains left just the way she had it when she also died in this house, by accidentally ingesting some of the leftover poison that was intended for her husbands. You may recall that there was one other husband, who was not poisoned, but ironically, and to Mary N. Khillem’s convenience,  he was also murdered here in this house, by a salesman turned serial killer who was invited into the house and got angry when Mary’s huband did not want to buy his product. Mary N. Khillem was so thrilled and impressed by the salesman, that she offered him one of her famous cocktails. </a:t>
            </a:r>
            <a:r>
              <a:rPr lang="en-US" sz="1600" b="1" dirty="0">
                <a:solidFill>
                  <a:srgbClr val="FF0000"/>
                </a:solidFill>
                <a:latin typeface="Chiller" panose="04020404031007020602" pitchFamily="82" charset="0"/>
              </a:rPr>
              <a:t>H</a:t>
            </a:r>
            <a:r>
              <a:rPr lang="en" sz="1600" b="1" dirty="0">
                <a:solidFill>
                  <a:srgbClr val="FF0000"/>
                </a:solidFill>
                <a:latin typeface="Chiller" panose="04020404031007020602" pitchFamily="82" charset="0"/>
              </a:rPr>
              <a:t>is body is also buried in the back yard. </a:t>
            </a:r>
            <a:endParaRPr sz="1600" b="1" dirty="0">
              <a:solidFill>
                <a:srgbClr val="FF0000"/>
              </a:solidFill>
              <a:latin typeface="Chiller" panose="04020404031007020602"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2000">
        <p:fade/>
        <p:sndAc>
          <p:stSnd>
            <p:snd r:embed="rId3" name="458049__quetzalcontla__door-creaking.wav"/>
          </p:stSnd>
        </p:sndAc>
      </p:transition>
    </mc:Choice>
    <mc:Fallback xmlns="">
      <p:transition spd="slow">
        <p:fade/>
        <p:sndAc>
          <p:stSnd>
            <p:snd r:embed="rId7" name="458049__quetzalcontla__door-creaking.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FF0000"/>
                </a:solidFill>
                <a:latin typeface="Chiller" panose="04020404031007020602" pitchFamily="82" charset="0"/>
              </a:rPr>
              <a:t>Graveyard</a:t>
            </a:r>
            <a:endParaRPr sz="3600" b="1" dirty="0">
              <a:solidFill>
                <a:srgbClr val="FF0000"/>
              </a:solidFill>
              <a:latin typeface="Chiller" panose="04020404031007020602" pitchFamily="82" charset="0"/>
            </a:endParaRPr>
          </a:p>
        </p:txBody>
      </p:sp>
      <p:sp>
        <p:nvSpPr>
          <p:cNvPr id="82" name="Google Shape;82;p16"/>
          <p:cNvSpPr txBox="1"/>
          <p:nvPr/>
        </p:nvSpPr>
        <p:spPr>
          <a:xfrm>
            <a:off x="544775" y="3506075"/>
            <a:ext cx="8478300" cy="1500000"/>
          </a:xfrm>
          <a:prstGeom prst="rect">
            <a:avLst/>
          </a:prstGeom>
          <a:solidFill>
            <a:srgbClr val="000000"/>
          </a:solidFill>
          <a:ln>
            <a:noFill/>
          </a:ln>
          <a:effectLst>
            <a:outerShdw blurRad="57150" dist="19050" dir="69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6"/>
          <p:cNvSpPr txBox="1">
            <a:spLocks noGrp="1"/>
          </p:cNvSpPr>
          <p:nvPr>
            <p:ph type="body" idx="1"/>
          </p:nvPr>
        </p:nvSpPr>
        <p:spPr>
          <a:xfrm>
            <a:off x="544775" y="3437675"/>
            <a:ext cx="8520600" cy="163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FF0000"/>
                </a:solidFill>
                <a:latin typeface="Chiller" panose="04020404031007020602" pitchFamily="82" charset="0"/>
              </a:rPr>
              <a:t>You walk around the house and find a graveyard…</a:t>
            </a:r>
            <a:endParaRPr sz="2000" b="1" dirty="0">
              <a:solidFill>
                <a:srgbClr val="FF0000"/>
              </a:solidFill>
              <a:latin typeface="Chiller" panose="04020404031007020602" pitchFamily="82" charset="0"/>
            </a:endParaRPr>
          </a:p>
          <a:p>
            <a:pPr marL="0" lvl="0" indent="0" algn="r" rtl="0">
              <a:spcBef>
                <a:spcPts val="1600"/>
              </a:spcBef>
              <a:spcAft>
                <a:spcPts val="1600"/>
              </a:spcAft>
              <a:buNone/>
            </a:pPr>
            <a:r>
              <a:rPr lang="en" sz="2000" b="1" dirty="0">
                <a:solidFill>
                  <a:srgbClr val="FF0000"/>
                </a:solidFill>
                <a:latin typeface="Chiller" panose="04020404031007020602" pitchFamily="82" charset="0"/>
              </a:rPr>
              <a:t>After wandering a bit, you realize that every person in this graveyard once lived in the house. As you are reading one gravestone, you feel a tap on your shoulder... RIP</a:t>
            </a:r>
            <a:endParaRPr sz="2000" b="1" dirty="0">
              <a:solidFill>
                <a:srgbClr val="FF0000"/>
              </a:solidFill>
              <a:latin typeface="Chiller" panose="04020404031007020602" pitchFamily="82" charset="0"/>
            </a:endParaRPr>
          </a:p>
        </p:txBody>
      </p:sp>
      <p:pic>
        <p:nvPicPr>
          <p:cNvPr id="2" name="howl1">
            <a:hlinkClick r:id="" action="ppaction://media"/>
            <a:extLst>
              <a:ext uri="{FF2B5EF4-FFF2-40B4-BE49-F238E27FC236}">
                <a16:creationId xmlns:a16="http://schemas.microsoft.com/office/drawing/2014/main" id="{8D68680C-A9E7-4B59-8FB6-0C7B9190025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27525" y="232727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405920" y="3057106"/>
            <a:ext cx="8520600" cy="168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0000"/>
                </a:solidFill>
                <a:latin typeface="Chiller" panose="04020404031007020602" pitchFamily="82" charset="0"/>
              </a:rPr>
              <a:t>You Panic and flee!                                                        </a:t>
            </a:r>
            <a:r>
              <a:rPr lang="en" b="1" dirty="0">
                <a:solidFill>
                  <a:srgbClr val="FF0000"/>
                </a:solidFill>
                <a:latin typeface="Chiller" panose="04020404031007020602" pitchFamily="82" charset="0"/>
              </a:rPr>
              <a:t>		  						Continue to the </a:t>
            </a:r>
            <a:r>
              <a:rPr lang="en" b="1" u="sng" dirty="0">
                <a:solidFill>
                  <a:schemeClr val="hlink"/>
                </a:solidFill>
                <a:latin typeface="Chiller" panose="04020404031007020602" pitchFamily="82" charset="0"/>
                <a:hlinkClick r:id="" action="ppaction://hlinkshowjump?jump=nextslide"/>
              </a:rPr>
              <a:t>kitchen?</a:t>
            </a:r>
            <a:r>
              <a:rPr lang="en" b="1" dirty="0">
                <a:solidFill>
                  <a:srgbClr val="FF0000"/>
                </a:solidFill>
                <a:latin typeface="Chiller" panose="04020404031007020602" pitchFamily="82" charset="0"/>
              </a:rPr>
              <a:t> </a:t>
            </a:r>
          </a:p>
          <a:p>
            <a:pPr marL="0" lvl="0" indent="0" algn="l" rtl="0">
              <a:spcBef>
                <a:spcPts val="0"/>
              </a:spcBef>
              <a:spcAft>
                <a:spcPts val="0"/>
              </a:spcAft>
              <a:buNone/>
            </a:pPr>
            <a:r>
              <a:rPr lang="en" b="1" dirty="0">
                <a:solidFill>
                  <a:srgbClr val="FF0000"/>
                </a:solidFill>
                <a:latin typeface="Chiller" panose="04020404031007020602" pitchFamily="82" charset="0"/>
              </a:rPr>
              <a:t>							Or Return to the </a:t>
            </a:r>
            <a:r>
              <a:rPr lang="en" b="1" u="sng" dirty="0">
                <a:solidFill>
                  <a:schemeClr val="hlink"/>
                </a:solidFill>
                <a:latin typeface="Chiller" panose="04020404031007020602" pitchFamily="82" charset="0"/>
                <a:hlinkClick r:id="rId7" action="ppaction://hlinksldjump"/>
              </a:rPr>
              <a:t>Start?</a:t>
            </a:r>
            <a:endParaRPr b="1" dirty="0">
              <a:solidFill>
                <a:srgbClr val="FF0000"/>
              </a:solidFill>
              <a:latin typeface="Chiller" panose="04020404031007020602" pitchFamily="82" charset="0"/>
            </a:endParaRPr>
          </a:p>
          <a:p>
            <a:pPr marL="6858000" lvl="0" indent="457200" algn="l" rtl="0">
              <a:spcBef>
                <a:spcPts val="1600"/>
              </a:spcBef>
              <a:spcAft>
                <a:spcPts val="0"/>
              </a:spcAft>
              <a:buNone/>
            </a:pPr>
            <a:r>
              <a:rPr lang="en" dirty="0">
                <a:solidFill>
                  <a:srgbClr val="FF0000"/>
                </a:solidFill>
              </a:rPr>
              <a:t>   </a:t>
            </a:r>
            <a:endParaRPr dirty="0">
              <a:solidFill>
                <a:srgbClr val="FF0000"/>
              </a:solidFill>
            </a:endParaRPr>
          </a:p>
          <a:p>
            <a:pPr marL="0" lvl="0" indent="0" algn="l" rtl="0">
              <a:spcBef>
                <a:spcPts val="1600"/>
              </a:spcBef>
              <a:spcAft>
                <a:spcPts val="1600"/>
              </a:spcAft>
              <a:buNone/>
            </a:pPr>
            <a:endParaRPr dirty="0">
              <a:solidFill>
                <a:srgbClr val="FF0000"/>
              </a:solidFill>
            </a:endParaRPr>
          </a:p>
        </p:txBody>
      </p:sp>
      <p:pic>
        <p:nvPicPr>
          <p:cNvPr id="3" name="jump scare video-[AudioTrimmer.com]">
            <a:hlinkClick r:id="" action="ppaction://media"/>
            <a:extLst>
              <a:ext uri="{FF2B5EF4-FFF2-40B4-BE49-F238E27FC236}">
                <a16:creationId xmlns:a16="http://schemas.microsoft.com/office/drawing/2014/main" id="{B643A2DA-3426-48EA-B9B1-240BFEE17DC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327525" y="232727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p:sndAc>
          <p:stSnd>
            <p:snd r:embed="rId5" name="333832__nick121087__demonic-woman-scream.wav"/>
          </p:stSnd>
        </p:sndAc>
      </p:transition>
    </mc:Choice>
    <mc:Fallback xmlns="">
      <p:transition spd="slow" advClick="0">
        <p:sndAc>
          <p:stSnd>
            <p:snd r:embed="rId9" name="333832__nick121087__demonic-woman-sc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31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FF0000"/>
                </a:solidFill>
                <a:latin typeface="Chiller" panose="04020404031007020602" pitchFamily="82" charset="0"/>
              </a:rPr>
              <a:t>Kitchen</a:t>
            </a:r>
            <a:endParaRPr sz="3600" b="1" dirty="0">
              <a:solidFill>
                <a:srgbClr val="FF0000"/>
              </a:solidFill>
              <a:latin typeface="Chiller" panose="04020404031007020602" pitchFamily="82" charset="0"/>
            </a:endParaRPr>
          </a:p>
        </p:txBody>
      </p:sp>
      <p:sp>
        <p:nvSpPr>
          <p:cNvPr id="94" name="Google Shape;94;p18"/>
          <p:cNvSpPr txBox="1"/>
          <p:nvPr/>
        </p:nvSpPr>
        <p:spPr>
          <a:xfrm>
            <a:off x="403275" y="959250"/>
            <a:ext cx="7938000" cy="161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FF0000"/>
                </a:solidFill>
                <a:latin typeface="Chiller" panose="04020404031007020602" pitchFamily="82" charset="0"/>
              </a:rPr>
              <a:t>You enter the kitchen and find a note on the counter and a TV on the table… After reading the note, the TV mysteriously begins to play. </a:t>
            </a:r>
            <a:endParaRPr sz="1800" b="1" dirty="0">
              <a:solidFill>
                <a:srgbClr val="FF0000"/>
              </a:solidFill>
              <a:latin typeface="Chiller" panose="04020404031007020602" pitchFamily="82" charset="0"/>
            </a:endParaRPr>
          </a:p>
          <a:p>
            <a:pPr marL="0" lvl="0" indent="0" algn="l" rtl="0">
              <a:spcBef>
                <a:spcPts val="0"/>
              </a:spcBef>
              <a:spcAft>
                <a:spcPts val="0"/>
              </a:spcAft>
              <a:buNone/>
            </a:pPr>
            <a:endParaRPr sz="1800" b="1" dirty="0">
              <a:solidFill>
                <a:srgbClr val="FF0000"/>
              </a:solidFill>
              <a:latin typeface="Chiller" panose="04020404031007020602" pitchFamily="82" charset="0"/>
            </a:endParaRPr>
          </a:p>
          <a:p>
            <a:pPr marL="0" lvl="0" indent="0" algn="l" rtl="0">
              <a:spcBef>
                <a:spcPts val="0"/>
              </a:spcBef>
              <a:spcAft>
                <a:spcPts val="0"/>
              </a:spcAft>
              <a:buNone/>
            </a:pPr>
            <a:r>
              <a:rPr lang="en" sz="1800" b="1" dirty="0">
                <a:solidFill>
                  <a:srgbClr val="FF0000"/>
                </a:solidFill>
                <a:latin typeface="Chiller" panose="04020404031007020602" pitchFamily="82" charset="0"/>
              </a:rPr>
              <a:t>“There once lived a happy couple, Tommy and Sarah. One day Sarah had enough, and stabbed Tommy in the head with a knife from this kitchen. You’d think that was the end of it, but… Let’s just say they are going to need more than marriage counseling to fix this relationship.”</a:t>
            </a:r>
            <a:endParaRPr sz="1800" b="1" dirty="0">
              <a:solidFill>
                <a:srgbClr val="FF0000"/>
              </a:solidFill>
              <a:latin typeface="Chiller" panose="04020404031007020602" pitchFamily="82" charset="0"/>
            </a:endParaRPr>
          </a:p>
        </p:txBody>
      </p:sp>
      <p:pic>
        <p:nvPicPr>
          <p:cNvPr id="95" name="Google Shape;95;p18"/>
          <p:cNvPicPr preferRelativeResize="0"/>
          <p:nvPr/>
        </p:nvPicPr>
        <p:blipFill>
          <a:blip r:embed="rId5">
            <a:alphaModFix/>
          </a:blip>
          <a:stretch>
            <a:fillRect/>
          </a:stretch>
        </p:blipFill>
        <p:spPr>
          <a:xfrm>
            <a:off x="4273275" y="2571750"/>
            <a:ext cx="3113001" cy="2236924"/>
          </a:xfrm>
          <a:prstGeom prst="rect">
            <a:avLst/>
          </a:prstGeom>
          <a:noFill/>
          <a:ln>
            <a:noFill/>
          </a:ln>
        </p:spPr>
      </p:pic>
      <p:pic>
        <p:nvPicPr>
          <p:cNvPr id="96" name="Google Shape;96;p18" descr="Subscribe to Investigation Discovery! | http://www.youtube.com/subscription_center?add_user=discoveryid&#10;&#10;After previous murder attempts fail, a wife stabs her husband in the head. | For more Wives With Knives, visit http://investigation.discovery.com/tv-shows/wives-with-knives/#mkcpgn=ytid1 -&#10;---&#10;True Crime Files by Investigation Discovery&#10;Add Hundreds of Crime Shows to Amazon Prime - Start Your 7-Day Free Trial Today!&#10;http://investigationdiscovery.com/TrueCrimeFiles" title="Knife in the Head | Wives With Knives">
            <a:hlinkClick r:id="rId6"/>
          </p:cNvPr>
          <p:cNvPicPr preferRelativeResize="0"/>
          <p:nvPr/>
        </p:nvPicPr>
        <p:blipFill>
          <a:blip r:embed="rId7">
            <a:alphaModFix/>
          </a:blip>
          <a:stretch>
            <a:fillRect/>
          </a:stretch>
        </p:blipFill>
        <p:spPr>
          <a:xfrm>
            <a:off x="4436000" y="2730925"/>
            <a:ext cx="2787550" cy="1545625"/>
          </a:xfrm>
          <a:prstGeom prst="rect">
            <a:avLst/>
          </a:prstGeom>
          <a:noFill/>
          <a:ln>
            <a:noFill/>
          </a:ln>
        </p:spPr>
      </p:pic>
      <p:sp>
        <p:nvSpPr>
          <p:cNvPr id="97" name="Google Shape;97;p18"/>
          <p:cNvSpPr txBox="1"/>
          <p:nvPr/>
        </p:nvSpPr>
        <p:spPr>
          <a:xfrm>
            <a:off x="283000" y="3756800"/>
            <a:ext cx="1917300" cy="108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FF0000"/>
                </a:solidFill>
                <a:latin typeface="Chiller" panose="04020404031007020602" pitchFamily="82" charset="0"/>
              </a:rPr>
              <a:t>I’m never getting married after that, take me back to the </a:t>
            </a:r>
            <a:r>
              <a:rPr lang="en" b="1" u="sng" dirty="0">
                <a:solidFill>
                  <a:schemeClr val="hlink"/>
                </a:solidFill>
                <a:latin typeface="Chiller" panose="04020404031007020602" pitchFamily="82" charset="0"/>
                <a:hlinkClick r:id="rId8" action="ppaction://hlinksldjump"/>
              </a:rPr>
              <a:t>Start</a:t>
            </a:r>
            <a:endParaRPr b="1" dirty="0">
              <a:solidFill>
                <a:srgbClr val="FF0000"/>
              </a:solidFill>
              <a:latin typeface="Chiller" panose="04020404031007020602" pitchFamily="82" charset="0"/>
            </a:endParaRPr>
          </a:p>
          <a:p>
            <a:pPr marL="0" lvl="0" indent="0" algn="l" rtl="0">
              <a:spcBef>
                <a:spcPts val="0"/>
              </a:spcBef>
              <a:spcAft>
                <a:spcPts val="0"/>
              </a:spcAft>
              <a:buNone/>
            </a:pPr>
            <a:endParaRPr b="1" dirty="0">
              <a:solidFill>
                <a:srgbClr val="FF0000"/>
              </a:solidFill>
              <a:latin typeface="Chiller" panose="04020404031007020602" pitchFamily="82" charset="0"/>
            </a:endParaRPr>
          </a:p>
          <a:p>
            <a:pPr marL="0" lvl="0" indent="0" algn="l" rtl="0">
              <a:spcBef>
                <a:spcPts val="0"/>
              </a:spcBef>
              <a:spcAft>
                <a:spcPts val="0"/>
              </a:spcAft>
              <a:buNone/>
            </a:pPr>
            <a:r>
              <a:rPr lang="en" b="1" dirty="0">
                <a:solidFill>
                  <a:srgbClr val="FF0000"/>
                </a:solidFill>
                <a:latin typeface="Chiller" panose="04020404031007020602" pitchFamily="82" charset="0"/>
              </a:rPr>
              <a:t>More </a:t>
            </a:r>
            <a:r>
              <a:rPr lang="en" b="1" u="sng" dirty="0">
                <a:solidFill>
                  <a:schemeClr val="hlink"/>
                </a:solidFill>
                <a:latin typeface="Chiller" panose="04020404031007020602" pitchFamily="82" charset="0"/>
                <a:hlinkClick r:id="rId9" action="ppaction://hlinksldjump"/>
              </a:rPr>
              <a:t>Please!</a:t>
            </a:r>
            <a:r>
              <a:rPr lang="en" b="1" dirty="0">
                <a:solidFill>
                  <a:srgbClr val="FF0000"/>
                </a:solidFill>
                <a:latin typeface="Chiller" panose="04020404031007020602" pitchFamily="82" charset="0"/>
              </a:rPr>
              <a:t> </a:t>
            </a:r>
            <a:endParaRPr b="1" dirty="0">
              <a:solidFill>
                <a:srgbClr val="FF0000"/>
              </a:solidFill>
              <a:latin typeface="Chiller" panose="04020404031007020602"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2000">
        <p:fade/>
        <p:sndAc>
          <p:stSnd>
            <p:snd r:embed="rId3" name="458049__quetzalcontla__door-creaking.wav"/>
          </p:stSnd>
        </p:sndAc>
      </p:transition>
    </mc:Choice>
    <mc:Fallback xmlns="">
      <p:transition spd="slow">
        <p:fade/>
        <p:sndAc>
          <p:stSnd>
            <p:snd r:embed="rId10" name="458049__quetzalcontla__door-creaking.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285196" y="223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FF0000"/>
                </a:solidFill>
                <a:latin typeface="Chiller" panose="04020404031007020602" pitchFamily="82" charset="0"/>
              </a:rPr>
              <a:t>Study</a:t>
            </a:r>
            <a:endParaRPr sz="3600" b="1" dirty="0">
              <a:solidFill>
                <a:srgbClr val="FF0000"/>
              </a:solidFill>
              <a:latin typeface="Chiller" panose="04020404031007020602" pitchFamily="82" charset="0"/>
            </a:endParaRPr>
          </a:p>
        </p:txBody>
      </p:sp>
      <p:sp>
        <p:nvSpPr>
          <p:cNvPr id="103" name="Google Shape;103;p19"/>
          <p:cNvSpPr txBox="1"/>
          <p:nvPr/>
        </p:nvSpPr>
        <p:spPr>
          <a:xfrm>
            <a:off x="155650" y="948547"/>
            <a:ext cx="5122200" cy="24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FF0000"/>
                </a:solidFill>
                <a:latin typeface="Chiller" panose="04020404031007020602" pitchFamily="82" charset="0"/>
              </a:rPr>
              <a:t>This very house, at one point, belonged to “The Unsinkable Molly Brown,” one of the only people to survive the Titanic. Rumor has it, after she returned home, she believed she was so invincible and thought so highly of herself, that books and stories were no match to her own adventure, and that people should be reading </a:t>
            </a:r>
            <a:r>
              <a:rPr lang="en" sz="1600" b="1" i="1" dirty="0">
                <a:solidFill>
                  <a:srgbClr val="FF0000"/>
                </a:solidFill>
                <a:latin typeface="Chiller" panose="04020404031007020602" pitchFamily="82" charset="0"/>
              </a:rPr>
              <a:t>her</a:t>
            </a:r>
            <a:r>
              <a:rPr lang="en" sz="1600" b="1" dirty="0">
                <a:solidFill>
                  <a:srgbClr val="FF0000"/>
                </a:solidFill>
                <a:latin typeface="Chiller" panose="04020404031007020602" pitchFamily="82" charset="0"/>
              </a:rPr>
              <a:t> story. It is said she trashed her own library, then never picked up a book again until the day she died. She was proud of three things when she died: her family, her miraculous survival of such a terrible tragedy, and the fact that her character co-starred next to Leonardo DiCaprio in the award winning film,</a:t>
            </a:r>
            <a:r>
              <a:rPr lang="en" sz="1600" b="1" i="1" dirty="0">
                <a:solidFill>
                  <a:srgbClr val="FF0000"/>
                </a:solidFill>
                <a:latin typeface="Chiller" panose="04020404031007020602" pitchFamily="82" charset="0"/>
              </a:rPr>
              <a:t>Titanic</a:t>
            </a:r>
            <a:r>
              <a:rPr lang="en" sz="1600" b="1" dirty="0">
                <a:solidFill>
                  <a:srgbClr val="FF0000"/>
                </a:solidFill>
                <a:latin typeface="Chiller" panose="04020404031007020602" pitchFamily="82" charset="0"/>
              </a:rPr>
              <a:t>. It is not uncommon for her to stick around the house to make sure we tour guides do our job and mention her wonderfulness. She is the first to correct us when we fail to include some important information, by subtly throwing books on the floor or punching us in the face. Through a recent ouija board encounter with Ms. Brown, she has made it clear, that she too, agrees with the Mythbusters and the rest of the world, that both Jack and Rose could have fit on the door and his death was preventable. </a:t>
            </a:r>
            <a:endParaRPr sz="1600" b="1" dirty="0">
              <a:solidFill>
                <a:srgbClr val="FF0000"/>
              </a:solidFill>
              <a:latin typeface="Chiller" panose="04020404031007020602" pitchFamily="82" charset="0"/>
            </a:endParaRPr>
          </a:p>
        </p:txBody>
      </p:sp>
      <p:sp>
        <p:nvSpPr>
          <p:cNvPr id="104" name="Google Shape;104;p19"/>
          <p:cNvSpPr txBox="1"/>
          <p:nvPr/>
        </p:nvSpPr>
        <p:spPr>
          <a:xfrm>
            <a:off x="983425" y="4428925"/>
            <a:ext cx="4075200" cy="47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19"/>
          <p:cNvSpPr txBox="1"/>
          <p:nvPr/>
        </p:nvSpPr>
        <p:spPr>
          <a:xfrm>
            <a:off x="155650" y="4117625"/>
            <a:ext cx="4075200" cy="47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19"/>
          <p:cNvSpPr txBox="1"/>
          <p:nvPr/>
        </p:nvSpPr>
        <p:spPr>
          <a:xfrm>
            <a:off x="5058625" y="4355375"/>
            <a:ext cx="4075200" cy="47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Chiller" panose="04020404031007020602" pitchFamily="82" charset="0"/>
              </a:rPr>
              <a:t>Why are we talking about a boat? Let’s try this </a:t>
            </a:r>
            <a:r>
              <a:rPr lang="en" sz="1800" u="sng" dirty="0">
                <a:solidFill>
                  <a:schemeClr val="hlink"/>
                </a:solidFill>
                <a:latin typeface="Chiller" panose="04020404031007020602" pitchFamily="82" charset="0"/>
                <a:hlinkClick r:id="rId5" action="ppaction://hlinksldjump"/>
              </a:rPr>
              <a:t>again.</a:t>
            </a:r>
            <a:endParaRPr sz="1800" dirty="0">
              <a:solidFill>
                <a:srgbClr val="FF0000"/>
              </a:solidFill>
              <a:latin typeface="Chiller" panose="04020404031007020602" pitchFamily="82" charset="0"/>
            </a:endParaRPr>
          </a:p>
          <a:p>
            <a:pPr marL="0" lvl="0" indent="0" algn="l" rtl="0">
              <a:spcBef>
                <a:spcPts val="0"/>
              </a:spcBef>
              <a:spcAft>
                <a:spcPts val="0"/>
              </a:spcAft>
              <a:buNone/>
            </a:pPr>
            <a:r>
              <a:rPr lang="en" sz="1800" dirty="0">
                <a:solidFill>
                  <a:srgbClr val="FF0000"/>
                </a:solidFill>
                <a:latin typeface="Chiller" panose="04020404031007020602" pitchFamily="82" charset="0"/>
              </a:rPr>
              <a:t>Yeah, no thank u, </a:t>
            </a:r>
            <a:r>
              <a:rPr lang="en" sz="1800" u="sng" dirty="0">
                <a:solidFill>
                  <a:schemeClr val="hlink"/>
                </a:solidFill>
                <a:latin typeface="Chiller" panose="04020404031007020602" pitchFamily="82" charset="0"/>
                <a:hlinkClick r:id="rId6" action="ppaction://hlinksldjump"/>
              </a:rPr>
              <a:t>next.</a:t>
            </a:r>
            <a:r>
              <a:rPr lang="en" sz="1800" dirty="0">
                <a:solidFill>
                  <a:srgbClr val="FF0000"/>
                </a:solidFill>
                <a:latin typeface="Chiller" panose="04020404031007020602" pitchFamily="82" charset="0"/>
              </a:rPr>
              <a:t> </a:t>
            </a:r>
            <a:endParaRPr sz="1800" dirty="0">
              <a:solidFill>
                <a:srgbClr val="FF0000"/>
              </a:solidFill>
              <a:latin typeface="Chiller" panose="04020404031007020602"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2000">
        <p:fade/>
        <p:sndAc>
          <p:stSnd>
            <p:snd r:embed="rId3" name="458049__quetzalcontla__door-creaking.wav"/>
          </p:stSnd>
        </p:sndAc>
      </p:transition>
    </mc:Choice>
    <mc:Fallback xmlns="">
      <p:transition spd="slow">
        <p:fade/>
        <p:sndAc>
          <p:stSnd>
            <p:snd r:embed="rId7" name="458049__quetzalcontla__door-creaking.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42850" y="34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FF0000"/>
                </a:solidFill>
                <a:latin typeface="Chiller" panose="04020404031007020602" pitchFamily="82" charset="0"/>
              </a:rPr>
              <a:t>Bedroom</a:t>
            </a:r>
            <a:endParaRPr sz="3600" b="1" dirty="0">
              <a:solidFill>
                <a:srgbClr val="FF0000"/>
              </a:solidFill>
              <a:latin typeface="Chiller" panose="04020404031007020602" pitchFamily="82" charset="0"/>
            </a:endParaRPr>
          </a:p>
        </p:txBody>
      </p:sp>
      <p:sp>
        <p:nvSpPr>
          <p:cNvPr id="112" name="Google Shape;112;p20"/>
          <p:cNvSpPr txBox="1"/>
          <p:nvPr/>
        </p:nvSpPr>
        <p:spPr>
          <a:xfrm>
            <a:off x="42850" y="447975"/>
            <a:ext cx="3353100" cy="39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rgbClr val="FF0000"/>
                </a:solidFill>
                <a:latin typeface="Chiller" panose="04020404031007020602" pitchFamily="82" charset="0"/>
              </a:rPr>
              <a:t>Little Kate, only ten,</a:t>
            </a:r>
            <a:endParaRPr sz="1200" b="1" dirty="0">
              <a:solidFill>
                <a:srgbClr val="FF0000"/>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Living inside this pink room.</a:t>
            </a:r>
            <a:endParaRPr sz="1200" b="1" dirty="0">
              <a:solidFill>
                <a:srgbClr val="FF0000"/>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Accused of witchery,</a:t>
            </a:r>
            <a:endParaRPr sz="1200" b="1" dirty="0">
              <a:solidFill>
                <a:srgbClr val="FF0000"/>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She did not know, </a:t>
            </a:r>
            <a:endParaRPr sz="1200" b="1" dirty="0">
              <a:solidFill>
                <a:srgbClr val="FF0000"/>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About her impending doom.</a:t>
            </a:r>
          </a:p>
          <a:p>
            <a:pPr marL="0" lvl="0" indent="0" algn="l" rtl="0">
              <a:spcBef>
                <a:spcPts val="0"/>
              </a:spcBef>
              <a:spcAft>
                <a:spcPts val="0"/>
              </a:spcAft>
              <a:buNone/>
            </a:pPr>
            <a:endParaRPr sz="1200" b="1" dirty="0">
              <a:solidFill>
                <a:srgbClr val="FF0000"/>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It was here she was murdered,</a:t>
            </a:r>
            <a:endParaRPr sz="1200" b="1" dirty="0">
              <a:solidFill>
                <a:srgbClr val="FF0000"/>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For casting a spell,</a:t>
            </a:r>
            <a:endParaRPr sz="1200" b="1" dirty="0">
              <a:solidFill>
                <a:srgbClr val="FF0000"/>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It was here, they discovered,</a:t>
            </a:r>
            <a:endParaRPr sz="1200" b="1" dirty="0">
              <a:solidFill>
                <a:srgbClr val="FF0000"/>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They didn’t know her that well.</a:t>
            </a:r>
            <a:endParaRPr sz="1200" b="1" dirty="0">
              <a:solidFill>
                <a:srgbClr val="FF0000"/>
              </a:solidFill>
              <a:latin typeface="Chiller" panose="04020404031007020602" pitchFamily="82" charset="0"/>
            </a:endParaRPr>
          </a:p>
          <a:p>
            <a:pPr marL="0" lvl="0" indent="0" algn="l" rtl="0">
              <a:spcBef>
                <a:spcPts val="0"/>
              </a:spcBef>
              <a:spcAft>
                <a:spcPts val="0"/>
              </a:spcAft>
              <a:buNone/>
            </a:pPr>
            <a:endParaRPr sz="1200" b="1" dirty="0">
              <a:solidFill>
                <a:srgbClr val="FF0000"/>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They were looking for a Kate,</a:t>
            </a:r>
            <a:endParaRPr sz="1200" b="1" dirty="0">
              <a:solidFill>
                <a:srgbClr val="FF0000"/>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But one who lived up the street,</a:t>
            </a:r>
            <a:endParaRPr sz="1200" b="1" dirty="0">
              <a:solidFill>
                <a:srgbClr val="FF0000"/>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They knew in that moment,</a:t>
            </a:r>
            <a:endParaRPr sz="1200" b="1" dirty="0">
              <a:solidFill>
                <a:srgbClr val="FF0000"/>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They must be quick on their feet. </a:t>
            </a:r>
            <a:endParaRPr sz="1200" b="1" dirty="0">
              <a:solidFill>
                <a:srgbClr val="FF0000"/>
              </a:solidFill>
              <a:latin typeface="Chiller" panose="04020404031007020602" pitchFamily="82" charset="0"/>
            </a:endParaRPr>
          </a:p>
          <a:p>
            <a:pPr marL="0" lvl="0" indent="0" algn="l" rtl="0">
              <a:spcBef>
                <a:spcPts val="0"/>
              </a:spcBef>
              <a:spcAft>
                <a:spcPts val="0"/>
              </a:spcAft>
              <a:buNone/>
            </a:pPr>
            <a:endParaRPr sz="1200" b="1" dirty="0">
              <a:solidFill>
                <a:srgbClr val="FFFFFF"/>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These boneheads screwed up,</a:t>
            </a:r>
            <a:endParaRPr sz="1200" b="1" dirty="0">
              <a:solidFill>
                <a:srgbClr val="FF0000"/>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And had the wrong house’s number.</a:t>
            </a:r>
            <a:endParaRPr sz="1200" b="1" dirty="0">
              <a:solidFill>
                <a:srgbClr val="FF0000"/>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Little did Kate know, she’d be killed by </a:t>
            </a:r>
            <a:endParaRPr sz="1200" b="1" dirty="0">
              <a:solidFill>
                <a:srgbClr val="FF0000"/>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Dumb and Dumber.</a:t>
            </a:r>
            <a:endParaRPr sz="1200" b="1" dirty="0">
              <a:solidFill>
                <a:srgbClr val="FF0000"/>
              </a:solidFill>
              <a:latin typeface="Chiller" panose="04020404031007020602" pitchFamily="82" charset="0"/>
            </a:endParaRPr>
          </a:p>
          <a:p>
            <a:pPr marL="0" lvl="0" indent="0" algn="l" rtl="0">
              <a:spcBef>
                <a:spcPts val="0"/>
              </a:spcBef>
              <a:spcAft>
                <a:spcPts val="0"/>
              </a:spcAft>
              <a:buNone/>
            </a:pPr>
            <a:endParaRPr sz="1200" b="1" dirty="0">
              <a:solidFill>
                <a:srgbClr val="FF0000"/>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So poor Little Kate, </a:t>
            </a:r>
            <a:endParaRPr sz="1200" b="1" dirty="0">
              <a:solidFill>
                <a:srgbClr val="FF0000"/>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Who had loved Harry Potter,</a:t>
            </a:r>
            <a:endParaRPr sz="1200" b="1" dirty="0">
              <a:solidFill>
                <a:srgbClr val="FF0000"/>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Was practicing her spells,</a:t>
            </a:r>
            <a:endParaRPr sz="1200" b="1" dirty="0">
              <a:solidFill>
                <a:srgbClr val="FF0000"/>
              </a:solidFill>
              <a:latin typeface="Chiller" panose="04020404031007020602" pitchFamily="82" charset="0"/>
            </a:endParaRPr>
          </a:p>
          <a:p>
            <a:pPr marL="0" lvl="0" indent="0" algn="l" rtl="0">
              <a:spcBef>
                <a:spcPts val="0"/>
              </a:spcBef>
              <a:spcAft>
                <a:spcPts val="0"/>
              </a:spcAft>
              <a:buNone/>
            </a:pPr>
            <a:r>
              <a:rPr lang="en" sz="1200" b="1" dirty="0">
                <a:solidFill>
                  <a:srgbClr val="FF0000"/>
                </a:solidFill>
                <a:latin typeface="Chiller" panose="04020404031007020602" pitchFamily="82" charset="0"/>
              </a:rPr>
              <a:t>When they came in and shot her.</a:t>
            </a:r>
            <a:endParaRPr sz="1200" b="1" dirty="0">
              <a:solidFill>
                <a:srgbClr val="FF0000"/>
              </a:solidFill>
              <a:latin typeface="Chiller" panose="04020404031007020602" pitchFamily="82" charset="0"/>
            </a:endParaRPr>
          </a:p>
          <a:p>
            <a:pPr marL="0" lvl="0" indent="0" algn="l" rtl="0">
              <a:spcBef>
                <a:spcPts val="0"/>
              </a:spcBef>
              <a:spcAft>
                <a:spcPts val="0"/>
              </a:spcAft>
              <a:buNone/>
            </a:pPr>
            <a:endParaRPr sz="1100" b="1" dirty="0">
              <a:solidFill>
                <a:srgbClr val="FFFFFF"/>
              </a:solidFill>
              <a:latin typeface="Chiller" panose="04020404031007020602" pitchFamily="82" charset="0"/>
            </a:endParaRPr>
          </a:p>
          <a:p>
            <a:pPr marL="0" lvl="0" indent="0" algn="l" rtl="0">
              <a:spcBef>
                <a:spcPts val="0"/>
              </a:spcBef>
              <a:spcAft>
                <a:spcPts val="0"/>
              </a:spcAft>
              <a:buNone/>
            </a:pPr>
            <a:endParaRPr dirty="0">
              <a:solidFill>
                <a:srgbClr val="FFFFFF"/>
              </a:solidFill>
            </a:endParaRPr>
          </a:p>
          <a:p>
            <a:pPr marL="0" lvl="0" indent="0" algn="l" rtl="0">
              <a:spcBef>
                <a:spcPts val="0"/>
              </a:spcBef>
              <a:spcAft>
                <a:spcPts val="0"/>
              </a:spcAft>
              <a:buNone/>
            </a:pPr>
            <a:endParaRPr dirty="0">
              <a:solidFill>
                <a:srgbClr val="FFFFFF"/>
              </a:solidFill>
            </a:endParaRPr>
          </a:p>
          <a:p>
            <a:pPr marL="0" lvl="0" indent="0" algn="l" rtl="0">
              <a:spcBef>
                <a:spcPts val="0"/>
              </a:spcBef>
              <a:spcAft>
                <a:spcPts val="0"/>
              </a:spcAft>
              <a:buNone/>
            </a:pPr>
            <a:endParaRPr dirty="0">
              <a:solidFill>
                <a:srgbClr val="FFFFFF"/>
              </a:solidFill>
            </a:endParaRPr>
          </a:p>
          <a:p>
            <a:pPr marL="0" lvl="0" indent="0" algn="l" rtl="0">
              <a:spcBef>
                <a:spcPts val="0"/>
              </a:spcBef>
              <a:spcAft>
                <a:spcPts val="0"/>
              </a:spcAft>
              <a:buNone/>
            </a:pPr>
            <a:endParaRPr dirty="0">
              <a:solidFill>
                <a:srgbClr val="FFFFFF"/>
              </a:solidFill>
            </a:endParaRPr>
          </a:p>
          <a:p>
            <a:pPr marL="0" lvl="0" indent="0" algn="l" rtl="0">
              <a:spcBef>
                <a:spcPts val="0"/>
              </a:spcBef>
              <a:spcAft>
                <a:spcPts val="0"/>
              </a:spcAft>
              <a:buNone/>
            </a:pPr>
            <a:endParaRPr dirty="0">
              <a:solidFill>
                <a:srgbClr val="FFFFFF"/>
              </a:solidFill>
            </a:endParaRPr>
          </a:p>
          <a:p>
            <a:pPr marL="0" lvl="0" indent="0" algn="l" rtl="0">
              <a:spcBef>
                <a:spcPts val="0"/>
              </a:spcBef>
              <a:spcAft>
                <a:spcPts val="0"/>
              </a:spcAft>
              <a:buNone/>
            </a:pPr>
            <a:endParaRPr dirty="0">
              <a:solidFill>
                <a:srgbClr val="FFFFFF"/>
              </a:solidFill>
            </a:endParaRPr>
          </a:p>
          <a:p>
            <a:pPr marL="0" lvl="0" indent="0" algn="l" rtl="0">
              <a:spcBef>
                <a:spcPts val="0"/>
              </a:spcBef>
              <a:spcAft>
                <a:spcPts val="0"/>
              </a:spcAft>
              <a:buNone/>
            </a:pPr>
            <a:endParaRPr dirty="0">
              <a:solidFill>
                <a:srgbClr val="FFFFFF"/>
              </a:solidFill>
            </a:endParaRPr>
          </a:p>
        </p:txBody>
      </p:sp>
      <p:sp>
        <p:nvSpPr>
          <p:cNvPr id="113" name="Google Shape;113;p20"/>
          <p:cNvSpPr txBox="1"/>
          <p:nvPr/>
        </p:nvSpPr>
        <p:spPr>
          <a:xfrm>
            <a:off x="6176450" y="4443075"/>
            <a:ext cx="2844000" cy="5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latin typeface="Chiller" panose="04020404031007020602" pitchFamily="82" charset="0"/>
              </a:rPr>
              <a:t>This is dumb. Take me back to the </a:t>
            </a:r>
            <a:r>
              <a:rPr lang="en" u="sng" dirty="0">
                <a:solidFill>
                  <a:schemeClr val="hlink"/>
                </a:solidFill>
                <a:latin typeface="Chiller" panose="04020404031007020602" pitchFamily="82" charset="0"/>
                <a:hlinkClick r:id="rId5" action="ppaction://hlinksldjump"/>
              </a:rPr>
              <a:t>beginning</a:t>
            </a:r>
            <a:r>
              <a:rPr lang="en" dirty="0">
                <a:solidFill>
                  <a:srgbClr val="FF0000"/>
                </a:solidFill>
                <a:latin typeface="Chiller" panose="04020404031007020602" pitchFamily="82" charset="0"/>
              </a:rPr>
              <a:t>.</a:t>
            </a:r>
            <a:endParaRPr dirty="0">
              <a:solidFill>
                <a:srgbClr val="FF0000"/>
              </a:solidFill>
              <a:latin typeface="Chiller" panose="04020404031007020602" pitchFamily="82" charset="0"/>
            </a:endParaRPr>
          </a:p>
          <a:p>
            <a:pPr marL="0" lvl="0" indent="0" algn="l" rtl="0">
              <a:spcBef>
                <a:spcPts val="0"/>
              </a:spcBef>
              <a:spcAft>
                <a:spcPts val="0"/>
              </a:spcAft>
              <a:buNone/>
            </a:pPr>
            <a:r>
              <a:rPr lang="en" dirty="0">
                <a:solidFill>
                  <a:srgbClr val="FF0000"/>
                </a:solidFill>
                <a:latin typeface="Chiller" panose="04020404031007020602" pitchFamily="82" charset="0"/>
              </a:rPr>
              <a:t>Please tell me the </a:t>
            </a:r>
            <a:r>
              <a:rPr lang="en" u="sng" dirty="0">
                <a:solidFill>
                  <a:schemeClr val="hlink"/>
                </a:solidFill>
                <a:latin typeface="Chiller" panose="04020404031007020602" pitchFamily="82" charset="0"/>
                <a:hlinkClick r:id="rId6" action="ppaction://hlinksldjump"/>
              </a:rPr>
              <a:t>next room</a:t>
            </a:r>
            <a:r>
              <a:rPr lang="en" dirty="0">
                <a:solidFill>
                  <a:srgbClr val="FF0000"/>
                </a:solidFill>
                <a:latin typeface="Chiller" panose="04020404031007020602" pitchFamily="82" charset="0"/>
              </a:rPr>
              <a:t> is actually scary.</a:t>
            </a:r>
            <a:endParaRPr dirty="0">
              <a:solidFill>
                <a:srgbClr val="FF0000"/>
              </a:solidFill>
              <a:latin typeface="Chiller" panose="04020404031007020602"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2000">
        <p:fade/>
        <p:sndAc>
          <p:stSnd>
            <p:snd r:embed="rId3" name="458049__quetzalcontla__door-creaking.wav"/>
          </p:stSnd>
        </p:sndAc>
      </p:transition>
    </mc:Choice>
    <mc:Fallback xmlns="">
      <p:transition spd="slow">
        <p:fade/>
        <p:sndAc>
          <p:stSnd>
            <p:snd r:embed="rId7" name="458049__quetzalcontla__door-creaking.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17"/>
        <p:cNvGrpSpPr/>
        <p:nvPr/>
      </p:nvGrpSpPr>
      <p:grpSpPr>
        <a:xfrm>
          <a:off x="0" y="0"/>
          <a:ext cx="0" cy="0"/>
          <a:chOff x="0" y="0"/>
          <a:chExt cx="0" cy="0"/>
        </a:xfrm>
      </p:grpSpPr>
      <p:sp>
        <p:nvSpPr>
          <p:cNvPr id="118" name="Google Shape;118;p21"/>
          <p:cNvSpPr txBox="1"/>
          <p:nvPr/>
        </p:nvSpPr>
        <p:spPr>
          <a:xfrm>
            <a:off x="348975" y="1142200"/>
            <a:ext cx="2784000" cy="34323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FF0000"/>
                </a:solidFill>
                <a:latin typeface="Chiller" panose="04020404031007020602" pitchFamily="82" charset="0"/>
              </a:rPr>
              <a:t>You enter the basement, where you find a horde of ghosts. Although terrifying, they seem pretty friendly. One little girl ghost named Kate, asks excitedly:</a:t>
            </a:r>
            <a:endParaRPr sz="1600" b="1" dirty="0">
              <a:solidFill>
                <a:srgbClr val="FF0000"/>
              </a:solidFill>
              <a:latin typeface="Chiller" panose="04020404031007020602" pitchFamily="82" charset="0"/>
            </a:endParaRPr>
          </a:p>
          <a:p>
            <a:pPr marL="0" lvl="0" indent="0" algn="l" rtl="0">
              <a:spcBef>
                <a:spcPts val="0"/>
              </a:spcBef>
              <a:spcAft>
                <a:spcPts val="0"/>
              </a:spcAft>
              <a:buNone/>
            </a:pPr>
            <a:endParaRPr sz="1600" b="1" dirty="0">
              <a:solidFill>
                <a:srgbClr val="FF0000"/>
              </a:solidFill>
              <a:latin typeface="Chiller" panose="04020404031007020602" pitchFamily="82" charset="0"/>
            </a:endParaRPr>
          </a:p>
          <a:p>
            <a:pPr marL="0" lvl="0" indent="0" algn="l" rtl="0">
              <a:spcBef>
                <a:spcPts val="0"/>
              </a:spcBef>
              <a:spcAft>
                <a:spcPts val="0"/>
              </a:spcAft>
              <a:buNone/>
            </a:pPr>
            <a:r>
              <a:rPr lang="en" sz="1600" b="1" dirty="0">
                <a:solidFill>
                  <a:srgbClr val="FF0000"/>
                </a:solidFill>
                <a:latin typeface="Chiller" panose="04020404031007020602" pitchFamily="82" charset="0"/>
              </a:rPr>
              <a:t>“HOW WOULD YOU LIKE TO PLAY A LITTLE GAME TO SAVE MY FAVORITE ARTIST?” </a:t>
            </a:r>
            <a:endParaRPr sz="1600" b="1" dirty="0">
              <a:solidFill>
                <a:srgbClr val="FF0000"/>
              </a:solidFill>
              <a:latin typeface="Chiller" panose="04020404031007020602" pitchFamily="82" charset="0"/>
            </a:endParaRPr>
          </a:p>
          <a:p>
            <a:pPr marL="0" lvl="0" indent="0" algn="l" rtl="0">
              <a:spcBef>
                <a:spcPts val="0"/>
              </a:spcBef>
              <a:spcAft>
                <a:spcPts val="0"/>
              </a:spcAft>
              <a:buNone/>
            </a:pPr>
            <a:endParaRPr sz="1600" b="1" dirty="0">
              <a:solidFill>
                <a:srgbClr val="FF0000"/>
              </a:solidFill>
              <a:latin typeface="Chiller" panose="04020404031007020602" pitchFamily="82" charset="0"/>
            </a:endParaRPr>
          </a:p>
          <a:p>
            <a:pPr marL="0" lvl="0" indent="0" algn="l" rtl="0">
              <a:spcBef>
                <a:spcPts val="0"/>
              </a:spcBef>
              <a:spcAft>
                <a:spcPts val="0"/>
              </a:spcAft>
              <a:buNone/>
            </a:pPr>
            <a:r>
              <a:rPr lang="en" sz="1600" b="1" dirty="0">
                <a:solidFill>
                  <a:srgbClr val="FF0000"/>
                </a:solidFill>
                <a:latin typeface="Chiller" panose="04020404031007020602" pitchFamily="82" charset="0"/>
              </a:rPr>
              <a:t>     </a:t>
            </a:r>
            <a:r>
              <a:rPr lang="en" sz="1600" b="1" u="sng" dirty="0">
                <a:solidFill>
                  <a:schemeClr val="hlink"/>
                </a:solidFill>
                <a:latin typeface="Chiller" panose="04020404031007020602" pitchFamily="82" charset="0"/>
                <a:hlinkClick r:id="rId5"/>
              </a:rPr>
              <a:t>Yes </a:t>
            </a:r>
            <a:r>
              <a:rPr lang="en" sz="1600" b="1" dirty="0">
                <a:solidFill>
                  <a:srgbClr val="FF0000"/>
                </a:solidFill>
                <a:latin typeface="Chiller" panose="04020404031007020602" pitchFamily="82" charset="0"/>
              </a:rPr>
              <a:t>          or          </a:t>
            </a:r>
            <a:r>
              <a:rPr lang="en" sz="1600" b="1" u="sng" dirty="0">
                <a:solidFill>
                  <a:schemeClr val="hlink"/>
                </a:solidFill>
                <a:latin typeface="Chiller" panose="04020404031007020602" pitchFamily="82" charset="0"/>
                <a:hlinkClick r:id="rId5"/>
              </a:rPr>
              <a:t>No</a:t>
            </a:r>
            <a:endParaRPr sz="1600" b="1" dirty="0">
              <a:solidFill>
                <a:srgbClr val="FF0000"/>
              </a:solidFill>
              <a:latin typeface="Chiller" panose="04020404031007020602" pitchFamily="82" charset="0"/>
            </a:endParaRPr>
          </a:p>
          <a:p>
            <a:pPr marL="0" lvl="0" indent="0" algn="l" rtl="0">
              <a:spcBef>
                <a:spcPts val="0"/>
              </a:spcBef>
              <a:spcAft>
                <a:spcPts val="0"/>
              </a:spcAft>
              <a:buNone/>
            </a:pPr>
            <a:endParaRPr sz="1600" b="1" dirty="0">
              <a:solidFill>
                <a:srgbClr val="FF0000"/>
              </a:solidFill>
              <a:latin typeface="Chiller" panose="04020404031007020602" pitchFamily="82" charset="0"/>
            </a:endParaRPr>
          </a:p>
          <a:p>
            <a:pPr marL="0" lvl="0" indent="0" algn="l" rtl="0">
              <a:spcBef>
                <a:spcPts val="0"/>
              </a:spcBef>
              <a:spcAft>
                <a:spcPts val="0"/>
              </a:spcAft>
              <a:buNone/>
            </a:pPr>
            <a:r>
              <a:rPr lang="en" sz="1600" b="1" dirty="0">
                <a:solidFill>
                  <a:srgbClr val="FF0000"/>
                </a:solidFill>
                <a:latin typeface="Chiller" panose="04020404031007020602" pitchFamily="82" charset="0"/>
              </a:rPr>
              <a:t>BEWARE: Kate’s game is not one everyone comes back from… </a:t>
            </a:r>
            <a:endParaRPr sz="1600" b="1" dirty="0">
              <a:solidFill>
                <a:srgbClr val="FF0000"/>
              </a:solidFill>
              <a:latin typeface="Chiller" panose="04020404031007020602" pitchFamily="82" charset="0"/>
            </a:endParaRPr>
          </a:p>
        </p:txBody>
      </p:sp>
      <p:sp>
        <p:nvSpPr>
          <p:cNvPr id="119" name="Google Shape;11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FF0000"/>
                </a:solidFill>
                <a:latin typeface="Chiller" panose="04020404031007020602" pitchFamily="82" charset="0"/>
              </a:rPr>
              <a:t>Basement</a:t>
            </a:r>
            <a:endParaRPr sz="3600" dirty="0">
              <a:solidFill>
                <a:srgbClr val="FF0000"/>
              </a:solidFill>
              <a:latin typeface="Chiller" panose="04020404031007020602" pitchFamily="82" charset="0"/>
            </a:endParaRPr>
          </a:p>
        </p:txBody>
      </p:sp>
      <p:sp>
        <p:nvSpPr>
          <p:cNvPr id="3" name="TextBox 2">
            <a:extLst>
              <a:ext uri="{FF2B5EF4-FFF2-40B4-BE49-F238E27FC236}">
                <a16:creationId xmlns:a16="http://schemas.microsoft.com/office/drawing/2014/main" id="{7F7DBE09-EAFC-4C14-A937-52F7CB189305}"/>
              </a:ext>
            </a:extLst>
          </p:cNvPr>
          <p:cNvSpPr txBox="1"/>
          <p:nvPr/>
        </p:nvSpPr>
        <p:spPr>
          <a:xfrm>
            <a:off x="7058025" y="3957637"/>
            <a:ext cx="1737000" cy="738664"/>
          </a:xfrm>
          <a:prstGeom prst="rect">
            <a:avLst/>
          </a:prstGeom>
          <a:noFill/>
        </p:spPr>
        <p:txBody>
          <a:bodyPr wrap="square" rtlCol="0">
            <a:spAutoFit/>
          </a:bodyPr>
          <a:lstStyle/>
          <a:p>
            <a:r>
              <a:rPr lang="en-US" dirty="0">
                <a:solidFill>
                  <a:srgbClr val="FF0000"/>
                </a:solidFill>
                <a:latin typeface="Chiller" panose="04020404031007020602" pitchFamily="82" charset="0"/>
              </a:rPr>
              <a:t>I Wish to End this </a:t>
            </a:r>
            <a:r>
              <a:rPr lang="en-US" dirty="0">
                <a:solidFill>
                  <a:srgbClr val="FF0000"/>
                </a:solidFill>
                <a:latin typeface="Chiller" panose="04020404031007020602" pitchFamily="82" charset="0"/>
                <a:hlinkClick r:id="rId6" action="ppaction://hlinksldjump"/>
              </a:rPr>
              <a:t>Tour</a:t>
            </a:r>
            <a:r>
              <a:rPr lang="en-US" dirty="0">
                <a:solidFill>
                  <a:srgbClr val="FF0000"/>
                </a:solidFill>
                <a:latin typeface="Chiller" panose="04020404031007020602" pitchFamily="82" charset="0"/>
              </a:rPr>
              <a:t>… </a:t>
            </a:r>
          </a:p>
          <a:p>
            <a:r>
              <a:rPr lang="en-US" dirty="0">
                <a:solidFill>
                  <a:srgbClr val="FF0000"/>
                </a:solidFill>
                <a:latin typeface="Chiller" panose="04020404031007020602" pitchFamily="82" charset="0"/>
              </a:rPr>
              <a:t>              or </a:t>
            </a:r>
          </a:p>
          <a:p>
            <a:r>
              <a:rPr lang="en-US" dirty="0">
                <a:solidFill>
                  <a:srgbClr val="FF0000"/>
                </a:solidFill>
                <a:latin typeface="Chiller" panose="04020404031007020602" pitchFamily="82" charset="0"/>
              </a:rPr>
              <a:t>Take Me Back to the </a:t>
            </a:r>
            <a:r>
              <a:rPr lang="en-US" dirty="0">
                <a:solidFill>
                  <a:srgbClr val="FF0000"/>
                </a:solidFill>
                <a:latin typeface="Chiller" panose="04020404031007020602" pitchFamily="82" charset="0"/>
                <a:hlinkClick r:id="rId7" action="ppaction://hlinksldjump"/>
              </a:rPr>
              <a:t>Lobby</a:t>
            </a:r>
            <a:endParaRPr lang="en-US" dirty="0">
              <a:solidFill>
                <a:srgbClr val="FF0000"/>
              </a:solidFill>
              <a:latin typeface="Chiller" panose="04020404031007020602"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2000">
        <p:fade/>
        <p:sndAc>
          <p:stSnd>
            <p:snd r:embed="rId3" name="458049__quetzalcontla__door-creaking.wav"/>
          </p:stSnd>
        </p:sndAc>
      </p:transition>
    </mc:Choice>
    <mc:Fallback xmlns="">
      <p:transition spd="slow">
        <p:fade/>
        <p:sndAc>
          <p:stSnd>
            <p:snd r:embed="rId8" name="458049__quetzalcontla__door-creaking.wav"/>
          </p:stSnd>
        </p:sndAc>
      </p:transition>
    </mc:Fallback>
  </mc:AlternateContent>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886</Words>
  <Application>Microsoft Office PowerPoint</Application>
  <PresentationFormat>On-screen Show (16:9)</PresentationFormat>
  <Paragraphs>77</Paragraphs>
  <Slides>11</Slides>
  <Notes>11</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Chiller</vt:lpstr>
      <vt:lpstr>Simple Dark</vt:lpstr>
      <vt:lpstr>PowerPoint Presentation</vt:lpstr>
      <vt:lpstr>Where Do You Dare to Venture?</vt:lpstr>
      <vt:lpstr>Dining Room</vt:lpstr>
      <vt:lpstr>Graveyard</vt:lpstr>
      <vt:lpstr>PowerPoint Presentation</vt:lpstr>
      <vt:lpstr>Kitchen</vt:lpstr>
      <vt:lpstr>Study</vt:lpstr>
      <vt:lpstr>Bedroom</vt:lpstr>
      <vt:lpstr>Basement</vt:lpstr>
      <vt:lpstr>Congratulations! You made it Out Alive!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Aloysius Jeremy Nothem</dc:creator>
  <cp:lastModifiedBy>aloysius Nothem</cp:lastModifiedBy>
  <cp:revision>20</cp:revision>
  <dcterms:modified xsi:type="dcterms:W3CDTF">2019-10-03T17:24:35Z</dcterms:modified>
</cp:coreProperties>
</file>